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A5F504-2EFD-4117-A4D9-11C4C13D4A5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E8D212-5629-43FD-B799-F68E2C71A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Ð¤Ð¾Ð½ ÐÐ°Ð³ÐµÑÑÐ°Ð½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784976" cy="557075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«ДЕТСКИЙ САД № 6 «ОРЛЕНОК»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«город Дагестанские Огни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«Нравственно-патриотическое воспитание детей дошкольного возраста  как одно из приоритетных направлений  функционирования </a:t>
            </a: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дошкольного образовательного учреждения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»</a:t>
            </a:r>
          </a:p>
          <a:p>
            <a:r>
              <a:rPr lang="ru-RU" sz="4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Руководитель: Заведующая МБДОУ№6 «</a:t>
            </a:r>
            <a:r>
              <a:rPr lang="ru-RU" sz="4200" b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Орленок» М.Г.Султанова</a:t>
            </a:r>
            <a:endParaRPr lang="ru-RU" sz="4200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kida\Desktop\regnum_picture_1453701915203817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38472" y="0"/>
            <a:ext cx="9182472" cy="782148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5064"/>
            <a:ext cx="8991600" cy="25922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патриотическое чувство не возникает у детей само по себе. Это результат длительной деятельности, начиная с самого раннего возраста. Патриотизм формируется под влиянием идеологии, среды, образа жизни и идейно-воспитательной работы в семье, дошкольном учреждении, в школе, в коллективе. Поэтому процесс воспитания патриотизма является составной частью и одной из главных задач функционирования </a:t>
            </a:r>
            <a:r>
              <a:rPr lang="ru-RU" sz="2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Мбдоу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№6 «орленок</a:t>
            </a:r>
            <a:r>
              <a:rPr lang="ru-RU" sz="20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Akida\Desktop\IMG_20180322_112722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688632" cy="3816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0" name="Picture 2" descr="C:\Users\Akida\Desktop\IMG-20180509-WA0043.jpg"/>
          <p:cNvPicPr>
            <a:picLocks noChangeAspect="1" noChangeArrowheads="1"/>
          </p:cNvPicPr>
          <p:nvPr/>
        </p:nvPicPr>
        <p:blipFill>
          <a:blip r:embed="rId4" cstate="print"/>
          <a:srcRect l="33463" t="23750" r="27163" b="8001"/>
          <a:stretch>
            <a:fillRect/>
          </a:stretch>
        </p:blipFill>
        <p:spPr bwMode="auto">
          <a:xfrm>
            <a:off x="5580112" y="692696"/>
            <a:ext cx="2714148" cy="3528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991600" cy="65973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latin typeface="Monotype Corsiva" pitchFamily="66" charset="0"/>
              </a:rPr>
              <a:t>               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             </a:t>
            </a:r>
            <a:r>
              <a:rPr lang="ru-RU" sz="8400" b="1" dirty="0" err="1" smtClean="0">
                <a:solidFill>
                  <a:srgbClr val="C00000"/>
                </a:solidFill>
                <a:latin typeface="Monotype Corsiva" pitchFamily="66" charset="0"/>
              </a:rPr>
              <a:t>Патриоти́зм</a:t>
            </a:r>
            <a:r>
              <a:rPr lang="ru-RU" sz="8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8400" dirty="0" smtClean="0">
                <a:solidFill>
                  <a:srgbClr val="002060"/>
                </a:solidFill>
                <a:latin typeface="Monotype Corsiva" pitchFamily="66" charset="0"/>
              </a:rPr>
              <a:t>(греч. </a:t>
            </a:r>
            <a:r>
              <a:rPr lang="ru-RU" sz="8400" dirty="0" err="1" smtClean="0">
                <a:solidFill>
                  <a:srgbClr val="002060"/>
                </a:solidFill>
                <a:latin typeface="Monotype Corsiva" pitchFamily="66" charset="0"/>
              </a:rPr>
              <a:t>πατριώτης </a:t>
            </a:r>
            <a:r>
              <a:rPr lang="ru-RU" sz="8400" dirty="0" smtClean="0">
                <a:solidFill>
                  <a:srgbClr val="002060"/>
                </a:solidFill>
                <a:latin typeface="Monotype Corsiva" pitchFamily="66" charset="0"/>
              </a:rPr>
              <a:t>— соотечественник, </a:t>
            </a:r>
            <a:r>
              <a:rPr lang="ru-RU" sz="8400" dirty="0" err="1" smtClean="0">
                <a:solidFill>
                  <a:srgbClr val="002060"/>
                </a:solidFill>
                <a:latin typeface="Monotype Corsiva" pitchFamily="66" charset="0"/>
              </a:rPr>
              <a:t>πατρίς </a:t>
            </a:r>
            <a:r>
              <a:rPr lang="ru-RU" sz="8400" dirty="0" smtClean="0">
                <a:solidFill>
                  <a:srgbClr val="002060"/>
                </a:solidFill>
                <a:latin typeface="Monotype Corsiva" pitchFamily="66" charset="0"/>
              </a:rPr>
              <a:t>— отечество) — нравственный принцип,  социальное чувство, содержанием которого является любовь к отечеству и готовность подчинить его интересам свои частные интересы. Патриотизм предполагает гордость достижениями и культурой своей родины, желание сохранять её характер и культурные особенности и идентификация себя с другими членами нации, готовность подчинить свои интересы интересам страны, стремление защищать интересы родины и своего народа. </a:t>
            </a:r>
          </a:p>
          <a:p>
            <a:pPr>
              <a:buNone/>
            </a:pPr>
            <a:r>
              <a:rPr lang="ru-RU" sz="8400" dirty="0" smtClean="0">
                <a:solidFill>
                  <a:srgbClr val="002060"/>
                </a:solidFill>
                <a:latin typeface="Monotype Corsiva" pitchFamily="66" charset="0"/>
              </a:rPr>
              <a:t>            Патриотическое воспитание детей является одной из основных задач дошкольного учреждения.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приумножить богатство своей страны. Поэтому нашей задачей, как педагогов является: воспитание у ребенка любви и привязанности к своей семье, дому, детскому саду, улице, городу; формирование бережного отношения к природе и всему живому; воспитание уважения к труду; развитие интереса к русским традициям и промыслам; формирование элементарных знаний о правах человека; расширение представлений о городах (смотря, где живет ребенок); знакомство детей с символами государства: герб, флаг, гимн и понимание их значение и символику; развитие чувства ответственности и гордости за достижения страны; формирование толерантности, чувства уважения к другим народам, их традициям. Данные задачи решаются во всех видах детской деятельности: на занятиях, в играх, в труде, в быту. Патриотическое воспитание ребенка — сложный педагогический процесс. В основе его лежит развитие нравственных чувств.</a:t>
            </a:r>
          </a:p>
          <a:p>
            <a:endParaRPr lang="ru-RU" sz="8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5720" y="-857280"/>
            <a:ext cx="992640" cy="857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91600" cy="581947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               </a:t>
            </a: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Чувство Родины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 Чувство Родины начинается с восхищения тем, что видит перед собой малыш, чему он изумляется и что вызывает отклик в его душе. И хотя многие впечатления еще не осознаны им глубоко, но, пропущенные через детское восприятие, они играют огромную роль в становлении личности патриота. У каждого народа свои сказки, и все они передают от поколения к поколению основные нравственные ценности: добро, дружбу, взаимопомощь, трудолюбие. Произведения устного народного творчества не только формируют любовь к традициям своего народа, но и способствуют развитию личности в духе патриотизма.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            Задача педагога — отобрать из массы впечатлений, получаемых ребенком, наиболее доступные ему: природа и мир животных дома (детского сада, родного края); труд людей, традиции, общественные события и т.д. Причем эпизоды, к которым привлекается внимание детей, должны быть яркими, образными, конкретными, вызывающими интерес. Поэтому, начиная работу по воспитанию любви к родному краю, педагог обязан сам его хорошо знать. Он должен продумать, что целесообразнее показать и рассказать детям, особо выделив наиболее характерное для данной местности или данного края.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                   </a:t>
            </a:r>
            <a:endParaRPr lang="ru-RU" sz="9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Детство – каждодневное открытие мира и поэтому надо сделать так, чтобы оно стало, прежде всего, познанием человека и Отечества, их красоты и величия…»</a:t>
            </a:r>
            <a:b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            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( В.А.Сухомлинский)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284984"/>
            <a:ext cx="7776864" cy="3573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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7272808" cy="360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2852936"/>
            <a:ext cx="8280919" cy="38164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патриотического воспитания дошкольников: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любви к Родному краю (причастности к родному дому, семье, детскому саду, города) 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духовно-нравственных отношений;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любви к культурному наследию своего народа;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воспитание любви уважения к своим национальным особенностям;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чувство собственного достоинства как представителя своего народа;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толерантное отношение к представителям других национальностей, к ровесникам, родителям, соседям, другим людям.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2" name="AutoShape 2" descr="ÐÐ°ÑÑÐ¸Ð½ÐºÐ¸ Ð¿Ð¾ Ð·Ð°Ð¿ÑÐ¾ÑÑ Ð¤Ð¾Ð½ ÐÐ°Ð³ÐµÑÑÐ°Ð½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04800" y="457200"/>
            <a:ext cx="8686800" cy="2251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484" name="Picture 4" descr="C:\Users\Akida\Desktop\80842839_2222299_lezgin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980291" cy="21828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485" name="Picture 5" descr="C:\Users\Akida\Desktop\Dages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80320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0486" name="Picture 6" descr="C:\Users\Akida\Desktop\c3e3d51831e95b0572da0e3e38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4664"/>
            <a:ext cx="2448272" cy="1374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487" name="Picture 7" descr="C:\Users\Akida\Desktop\1200px-Coat_of_Arms_of_Dagesta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1728192" cy="1705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40968"/>
            <a:ext cx="8686800" cy="37170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по нравственно-патриотическому воспитанию: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 по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–патриотическому воспитанию;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тематические занятия;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-беседы о Родине, о родном городе, о природе родного края, чтение детских книг на патриотические темы, соответствующий подбор песен и стихов для разучивания, просмотр кинофильмов, телевизионных передач для детей, целенаправленные игры 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взаимодействие с родителями;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взаимодействие с социумом..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20171227_104503.jpg"/>
          <p:cNvPicPr>
            <a:picLocks noChangeAspect="1"/>
          </p:cNvPicPr>
          <p:nvPr/>
        </p:nvPicPr>
        <p:blipFill>
          <a:blip r:embed="rId2" cstate="print"/>
          <a:srcRect r="11413"/>
          <a:stretch>
            <a:fillRect/>
          </a:stretch>
        </p:blipFill>
        <p:spPr>
          <a:xfrm>
            <a:off x="4932040" y="188640"/>
            <a:ext cx="4008807" cy="2545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C:\Users\Akida\Desktop\IMG-20180512-WA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912234" cy="2931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Users\Akida\Desktop\Новая папка\IMG-20180427-WA0066.jpg"/>
          <p:cNvPicPr>
            <a:picLocks noChangeAspect="1" noChangeArrowheads="1"/>
          </p:cNvPicPr>
          <p:nvPr/>
        </p:nvPicPr>
        <p:blipFill>
          <a:blip r:embed="rId4" cstate="print"/>
          <a:srcRect r="10909" b="15087"/>
          <a:stretch>
            <a:fillRect/>
          </a:stretch>
        </p:blipFill>
        <p:spPr bwMode="auto">
          <a:xfrm>
            <a:off x="2987824" y="1772816"/>
            <a:ext cx="3672408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70426_130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3528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52536" y="3717032"/>
            <a:ext cx="9396536" cy="31409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патриотических чувств проходит эффективнее, если детский сад устанавливает тесную связь с семьёй. Необходимость подключения семьи к процессу ознакомления дошкольников с социальным окружением объясняется особыми педагогическими возможностями, которыми обладает семья и которые не может заменить дошкольное учреждение: любовь и привязанность к детям, эмоционально-нравственная насыщенность отношений, их общественная, а не эгоистическая направленность и др.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 будучи  патриотом сам, педагог не сможет  и  в ребёнке  пробудить  чувство любви к Родине…»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4" name="Содержимое 3" descr="IMG-20170930-WA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864429" cy="28983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 descr="IMG-20170504-WA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284984"/>
            <a:ext cx="5481853" cy="3130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" name="Содержимое 3" descr="9H6B7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2643" y="1124744"/>
            <a:ext cx="3701357" cy="259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4" name="Picture 2" descr="C:\Users\Akida\Desktop\Новая папка\IMG-20180515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869160"/>
            <a:ext cx="3214882" cy="18115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91600" cy="1728192"/>
          </a:xfrm>
        </p:spPr>
        <p:txBody>
          <a:bodyPr>
            <a:noAutofit/>
          </a:bodyPr>
          <a:lstStyle/>
          <a:p>
            <a:r>
              <a:rPr lang="ru-RU" sz="1600" dirty="0" smtClean="0"/>
              <a:t>    </a:t>
            </a:r>
            <a:br>
              <a:rPr lang="ru-RU" sz="1600" dirty="0" smtClean="0"/>
            </a:br>
            <a:r>
              <a:rPr lang="ru-RU" sz="1600" dirty="0" smtClean="0"/>
              <a:t>   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стремятся учитывать, что воспитывать любовь к Родине, родному городу – значит связывать воспитательную работу с социальной жизнью, которая окружает ребенка. В своей работе использовать наиболее интересные и результативные формы работы – прогулки, экскурсии, наблюдения, объяснения, побуждающие детей к различной деятельности (игровой, словесной, продуктивной и др.).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H6B7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5976156" cy="3984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Содержимое 8" descr="9H6B77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536504" cy="2749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626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         «Детство – каждодневное открытие мира и поэтому надо сделать так, чтобы оно стало, прежде всего, познанием человека и Отечества, их красоты и величия…»                                                        ( В.А.Сухомлинский)   </vt:lpstr>
      <vt:lpstr>Слайд 5</vt:lpstr>
      <vt:lpstr>Слайд 6</vt:lpstr>
      <vt:lpstr>Слайд 7</vt:lpstr>
      <vt:lpstr>     «Не  будучи  патриотом сам, педагог не сможет  и  в ребёнке  пробудить  чувство любви к Родине…» </vt:lpstr>
      <vt:lpstr>           педагоги стремятся учитывать, что воспитывать любовь к Родине, родному городу – значит связывать воспитательную работу с социальной жизнью, которая окружает ребенка. В своей работе использовать наиболее интересные и результативные формы работы – прогулки, экскурсии, наблюдения, объяснения, побуждающие детей к различной деятельности (игровой, словесной, продуктивной и др.). </vt:lpstr>
      <vt:lpstr>            патриотическое чувство не возникает у детей само по себе. Это результат длительной деятельности, начиная с самого раннего возраста. Патриотизм формируется под влиянием идеологии, среды, образа жизни и идейно-воспитательной работы в семье, дошкольном учреждении, в школе, в коллективе. Поэтому процесс воспитания патриотизма является составной частью и одной из главных задач функционирования Мбдоу №6 «орленок»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Akida</dc:creator>
  <cp:lastModifiedBy>Admin</cp:lastModifiedBy>
  <cp:revision>27</cp:revision>
  <dcterms:created xsi:type="dcterms:W3CDTF">2018-05-21T00:25:09Z</dcterms:created>
  <dcterms:modified xsi:type="dcterms:W3CDTF">2018-05-23T10:35:18Z</dcterms:modified>
</cp:coreProperties>
</file>